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2016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20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168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395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33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87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82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58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6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68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43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75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2ADC-D35B-470A-B18F-12AF0422F5E3}" type="datetimeFigureOut">
              <a:rPr lang="es-CL" smtClean="0"/>
              <a:t>25-01-2023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18C67-9109-40BC-A010-722A372B04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451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3383" t="12023" r="33557" b="16070"/>
          <a:stretch/>
        </p:blipFill>
        <p:spPr>
          <a:xfrm>
            <a:off x="3057098" y="-477672"/>
            <a:ext cx="6045959" cy="739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9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383" t="15016" r="33334" b="23174"/>
          <a:stretch/>
        </p:blipFill>
        <p:spPr>
          <a:xfrm>
            <a:off x="955344" y="122830"/>
            <a:ext cx="10706606" cy="673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47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5622" t="22371" r="34229" b="37828"/>
          <a:stretch/>
        </p:blipFill>
        <p:spPr>
          <a:xfrm>
            <a:off x="1624082" y="0"/>
            <a:ext cx="9335070" cy="693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82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Pia</dc:creator>
  <cp:lastModifiedBy>Pia</cp:lastModifiedBy>
  <cp:revision>1</cp:revision>
  <dcterms:created xsi:type="dcterms:W3CDTF">2023-01-25T12:47:49Z</dcterms:created>
  <dcterms:modified xsi:type="dcterms:W3CDTF">2023-01-25T12:48:35Z</dcterms:modified>
</cp:coreProperties>
</file>